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ED9A9"/>
    <a:srgbClr val="E35E6B"/>
    <a:srgbClr val="A063A2"/>
    <a:srgbClr val="161035"/>
    <a:srgbClr val="61D9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125" d="100"/>
          <a:sy n="125" d="100"/>
        </p:scale>
        <p:origin x="1584" y="8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3B9C7-0319-4845-9961-C73F9728A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7BC504-2A9C-480A-9F35-365C9D4B3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D40DF-DAE5-448D-931B-450E9A4CD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531D4-F5B6-4E0C-BE88-3BFAF146E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BD294-4666-4A97-A46B-F3D7239FA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183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98886-CD99-48BC-8DE8-856FA288C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1E56DF-9522-454E-A09C-13DACC6474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256BD-D3AE-4C74-94FD-6FE405ADF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99C4A-8BAF-42FF-8DDE-DC73AF367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BA6D6-D151-4AA1-A3CE-13D987847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925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3BAE18-3072-4E5D-B966-7821A9C519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DFD26F-51DF-4B3E-87BA-D5186468F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44276-5B44-4C79-82F3-E25F4FAC8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8C002-BA14-4693-96B7-CD270664D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2D9C3-ECB0-477E-9DA4-A79DF834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519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4AF4C-A315-4EFD-A331-2863000A5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F2E12-BEAD-419C-A708-76182E441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A6E33-1837-45A4-BB56-F90688429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9598F-ED39-42C5-8488-3565D3B99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71BAF-31E2-4D74-B059-E9D73599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4124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CE579-CF2F-49D1-8BC3-F330BAA2E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552CF9-DDF1-40DC-8FD2-72D416E23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053BE-6372-42A9-A615-8109593ED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12E54-80F7-44FA-A8DC-30DDEE47F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BFF31-2589-40AA-BF3D-04B6E7077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238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47FB-0BE2-44D5-AE69-73304AFB5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7CDAB-824D-4818-A037-56068A7F91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3F9480-1B29-4E93-863A-E44B18C9C6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2141AC-AF52-4950-90B5-0CED6CFBC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EAFA0-1740-4828-B1E6-A98D323D6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B299F2-064F-445D-8241-63CB4389C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295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69F4B-E55F-4CF5-97AF-CF6E3E83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B0C38-705D-4C74-A46E-3E630C76A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0A9D81-F079-43D1-B664-2199AC1DFD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2FA3E7-E1F2-46AE-B1B9-0A31A26037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677C3-53E1-45F9-8BB5-066A8DE5D3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8EEBCD-93D8-4A9E-836D-CD876E6C5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1BFE7D-38D6-43DE-8638-5A98B33CD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A9823B-9158-4B29-BBC9-1067D53E3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1352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591E7-A76C-42DC-8A0C-938BD9026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E6197A-0CA8-4E75-AC10-EBC4B1BF0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31DF1E-CD09-4056-9812-8D65E7F3B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546D8D-DCDC-407E-8E68-83EFFB142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47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EC78E8-5DAD-4AFC-8FD1-CF82447ED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65A0CB-C7B3-46A5-B10E-077531202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7054EF-DC7E-41F9-80E8-4EAD5E772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0592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1C364-32CA-4292-8E9B-CBB220789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3D1A2-3507-4BCF-946C-2A8955D0E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9FEB89-97C0-4F40-AA3F-D3FEF65BA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0AA7F-BC96-4023-A3A2-4D9ABB6A5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0B6BA5-FAD0-4F1A-A5EE-364C148AD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6F5BD-48F8-4C02-A774-737F2B4E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673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B0E2E-A783-48C2-82D6-2B26D26F5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996686-5F1E-4113-8B7C-BBB171A2C8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8D9538-5928-4E29-88A0-5D548DE92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1ADE45-4E23-4791-8D6F-7A6F4A08D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FCC81-0926-4FA9-BB5F-37C1FD0E2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E2DE4A-E2BF-46EC-90A5-1EE432CBB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1224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A40838-4FEB-497B-B379-769B59C72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E056BD-DCF3-4EED-9A77-D2DC37793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3B83F-2185-4D01-97DB-2839BE7DD5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30254-FAF0-4988-89A1-5968797B0906}" type="datetimeFigureOut">
              <a:rPr lang="en-GB" smtClean="0"/>
              <a:t>08/03/2022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84E05-9AB3-446D-A06C-5281B4633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7038F-C227-451E-81B9-96EB51E943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EF6891-4462-411A-A945-343D3B975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2853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CC894A4-988F-4959-BD46-1CC12ADE7EA7}"/>
              </a:ext>
            </a:extLst>
          </p:cNvPr>
          <p:cNvGrpSpPr/>
          <p:nvPr/>
        </p:nvGrpSpPr>
        <p:grpSpPr>
          <a:xfrm>
            <a:off x="184273" y="2271"/>
            <a:ext cx="11534723" cy="6840634"/>
            <a:chOff x="184273" y="2271"/>
            <a:chExt cx="11534723" cy="6840634"/>
          </a:xfrm>
        </p:grpSpPr>
        <p:pic>
          <p:nvPicPr>
            <p:cNvPr id="5" name="Picture 4" descr="A picture containing building&#10;&#10;Description automatically generated">
              <a:extLst>
                <a:ext uri="{FF2B5EF4-FFF2-40B4-BE49-F238E27FC236}">
                  <a16:creationId xmlns:a16="http://schemas.microsoft.com/office/drawing/2014/main" id="{4E83B999-1CCC-4E99-B326-ECA36834C6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90"/>
            <a:stretch/>
          </p:blipFill>
          <p:spPr>
            <a:xfrm>
              <a:off x="184273" y="253111"/>
              <a:ext cx="8252666" cy="652952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ED9ED18-8A3E-4FA4-A6F8-A861A2CF4858}"/>
                </a:ext>
              </a:extLst>
            </p:cNvPr>
            <p:cNvSpPr/>
            <p:nvPr/>
          </p:nvSpPr>
          <p:spPr>
            <a:xfrm>
              <a:off x="1745625" y="3515836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F16342-8CB9-433B-AC37-1694E6225310}"/>
                </a:ext>
              </a:extLst>
            </p:cNvPr>
            <p:cNvSpPr/>
            <p:nvPr/>
          </p:nvSpPr>
          <p:spPr>
            <a:xfrm>
              <a:off x="3160087" y="3611086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92A0EEE-BAB4-43BD-A0D7-1E0D78195B06}"/>
                </a:ext>
              </a:extLst>
            </p:cNvPr>
            <p:cNvSpPr/>
            <p:nvPr/>
          </p:nvSpPr>
          <p:spPr>
            <a:xfrm>
              <a:off x="4215355" y="3457197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646DF79-0C68-4677-9FAB-490D67AB8025}"/>
                </a:ext>
              </a:extLst>
            </p:cNvPr>
            <p:cNvSpPr/>
            <p:nvPr/>
          </p:nvSpPr>
          <p:spPr>
            <a:xfrm>
              <a:off x="4888286" y="5106603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19798F7-B70F-483E-97D4-5C17B00656D4}"/>
                </a:ext>
              </a:extLst>
            </p:cNvPr>
            <p:cNvSpPr/>
            <p:nvPr/>
          </p:nvSpPr>
          <p:spPr>
            <a:xfrm>
              <a:off x="2921957" y="5111278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1E2873-3C08-4116-87CC-BB9E1B8E2422}"/>
                </a:ext>
              </a:extLst>
            </p:cNvPr>
            <p:cNvSpPr/>
            <p:nvPr/>
          </p:nvSpPr>
          <p:spPr>
            <a:xfrm>
              <a:off x="1666506" y="3823625"/>
              <a:ext cx="190501" cy="190501"/>
            </a:xfrm>
            <a:prstGeom prst="rect">
              <a:avLst/>
            </a:prstGeom>
            <a:solidFill>
              <a:srgbClr val="A063A2">
                <a:alpha val="2313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F408095-51D4-4228-946B-340EE4A6E9CB}"/>
                </a:ext>
              </a:extLst>
            </p:cNvPr>
            <p:cNvSpPr/>
            <p:nvPr/>
          </p:nvSpPr>
          <p:spPr>
            <a:xfrm>
              <a:off x="2988638" y="3208059"/>
              <a:ext cx="190501" cy="190501"/>
            </a:xfrm>
            <a:prstGeom prst="rect">
              <a:avLst/>
            </a:prstGeom>
            <a:solidFill>
              <a:srgbClr val="A063A2">
                <a:alpha val="2313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326FEA-8754-4758-8FC0-569F20251E61}"/>
                </a:ext>
              </a:extLst>
            </p:cNvPr>
            <p:cNvSpPr/>
            <p:nvPr/>
          </p:nvSpPr>
          <p:spPr>
            <a:xfrm>
              <a:off x="3829592" y="3303309"/>
              <a:ext cx="190501" cy="190501"/>
            </a:xfrm>
            <a:prstGeom prst="rect">
              <a:avLst/>
            </a:prstGeom>
            <a:solidFill>
              <a:srgbClr val="A063A2">
                <a:alpha val="2313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1EA760D-24EC-4CC3-BEDE-11240F93B6DC}"/>
                </a:ext>
              </a:extLst>
            </p:cNvPr>
            <p:cNvSpPr/>
            <p:nvPr/>
          </p:nvSpPr>
          <p:spPr>
            <a:xfrm>
              <a:off x="5180052" y="4844573"/>
              <a:ext cx="190501" cy="190501"/>
            </a:xfrm>
            <a:prstGeom prst="rect">
              <a:avLst/>
            </a:prstGeom>
            <a:solidFill>
              <a:srgbClr val="A063A2">
                <a:alpha val="2313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FFEBE13-209E-4965-8DB0-227468BF335F}"/>
                </a:ext>
              </a:extLst>
            </p:cNvPr>
            <p:cNvSpPr/>
            <p:nvPr/>
          </p:nvSpPr>
          <p:spPr>
            <a:xfrm>
              <a:off x="2295736" y="4939823"/>
              <a:ext cx="190501" cy="190501"/>
            </a:xfrm>
            <a:prstGeom prst="rect">
              <a:avLst/>
            </a:prstGeom>
            <a:solidFill>
              <a:srgbClr val="A063A2">
                <a:alpha val="2313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BA6332F-DE90-450D-BF98-6001621DF6A9}"/>
                </a:ext>
              </a:extLst>
            </p:cNvPr>
            <p:cNvSpPr/>
            <p:nvPr/>
          </p:nvSpPr>
          <p:spPr>
            <a:xfrm>
              <a:off x="1244933" y="3968649"/>
              <a:ext cx="190501" cy="190501"/>
            </a:xfrm>
            <a:prstGeom prst="rect">
              <a:avLst/>
            </a:prstGeom>
            <a:solidFill>
              <a:srgbClr val="E35E6B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82304FA-749E-479B-A9B0-576C8BB28645}"/>
                </a:ext>
              </a:extLst>
            </p:cNvPr>
            <p:cNvSpPr/>
            <p:nvPr/>
          </p:nvSpPr>
          <p:spPr>
            <a:xfrm>
              <a:off x="2721308" y="3068537"/>
              <a:ext cx="190501" cy="190501"/>
            </a:xfrm>
            <a:prstGeom prst="rect">
              <a:avLst/>
            </a:prstGeom>
            <a:solidFill>
              <a:srgbClr val="E35E6B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B491424-DB26-4F7E-A111-FD77EA6D2438}"/>
                </a:ext>
              </a:extLst>
            </p:cNvPr>
            <p:cNvSpPr/>
            <p:nvPr/>
          </p:nvSpPr>
          <p:spPr>
            <a:xfrm>
              <a:off x="4350083" y="4063899"/>
              <a:ext cx="190501" cy="190501"/>
            </a:xfrm>
            <a:prstGeom prst="rect">
              <a:avLst/>
            </a:prstGeom>
            <a:solidFill>
              <a:srgbClr val="E35E6B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990196-6B67-4AB6-B379-846DAAAA0393}"/>
                </a:ext>
              </a:extLst>
            </p:cNvPr>
            <p:cNvSpPr/>
            <p:nvPr/>
          </p:nvSpPr>
          <p:spPr>
            <a:xfrm>
              <a:off x="4248042" y="4939823"/>
              <a:ext cx="190501" cy="190501"/>
            </a:xfrm>
            <a:prstGeom prst="rect">
              <a:avLst/>
            </a:prstGeom>
            <a:solidFill>
              <a:srgbClr val="E35E6B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CB98A4D-0C90-404E-82F0-C748CE2C3F8A}"/>
                </a:ext>
              </a:extLst>
            </p:cNvPr>
            <p:cNvSpPr/>
            <p:nvPr/>
          </p:nvSpPr>
          <p:spPr>
            <a:xfrm>
              <a:off x="2683208" y="4727145"/>
              <a:ext cx="190501" cy="190501"/>
            </a:xfrm>
            <a:prstGeom prst="rect">
              <a:avLst/>
            </a:prstGeom>
            <a:solidFill>
              <a:srgbClr val="E35E6B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188668-D44F-420F-A623-CF9C1CEB7788}"/>
                </a:ext>
              </a:extLst>
            </p:cNvPr>
            <p:cNvSpPr/>
            <p:nvPr/>
          </p:nvSpPr>
          <p:spPr>
            <a:xfrm>
              <a:off x="1555124" y="4131414"/>
              <a:ext cx="190501" cy="190501"/>
            </a:xfrm>
            <a:prstGeom prst="rect">
              <a:avLst/>
            </a:prstGeom>
            <a:solidFill>
              <a:srgbClr val="FED9A9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DF2E6DB-97AD-4D60-982D-E1AB2AFDA257}"/>
                </a:ext>
              </a:extLst>
            </p:cNvPr>
            <p:cNvSpPr/>
            <p:nvPr/>
          </p:nvSpPr>
          <p:spPr>
            <a:xfrm>
              <a:off x="2390986" y="2973286"/>
              <a:ext cx="190501" cy="190501"/>
            </a:xfrm>
            <a:prstGeom prst="rect">
              <a:avLst/>
            </a:prstGeom>
            <a:solidFill>
              <a:srgbClr val="FED9A9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33CBBC7-9DBB-4179-9B56-31BFEA1FB8BE}"/>
                </a:ext>
              </a:extLst>
            </p:cNvPr>
            <p:cNvSpPr/>
            <p:nvPr/>
          </p:nvSpPr>
          <p:spPr>
            <a:xfrm>
              <a:off x="4310605" y="3778148"/>
              <a:ext cx="190501" cy="190501"/>
            </a:xfrm>
            <a:prstGeom prst="rect">
              <a:avLst/>
            </a:prstGeom>
            <a:solidFill>
              <a:srgbClr val="FED9A9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03CAE22-D064-4275-AFA8-B756DF88060C}"/>
                </a:ext>
              </a:extLst>
            </p:cNvPr>
            <p:cNvSpPr/>
            <p:nvPr/>
          </p:nvSpPr>
          <p:spPr>
            <a:xfrm>
              <a:off x="4371865" y="4605889"/>
              <a:ext cx="190501" cy="190501"/>
            </a:xfrm>
            <a:prstGeom prst="rect">
              <a:avLst/>
            </a:prstGeom>
            <a:solidFill>
              <a:srgbClr val="FED9A9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EFEB993-A4E8-42A0-B0AF-35316293D248}"/>
                </a:ext>
              </a:extLst>
            </p:cNvPr>
            <p:cNvSpPr/>
            <p:nvPr/>
          </p:nvSpPr>
          <p:spPr>
            <a:xfrm>
              <a:off x="3000986" y="4777900"/>
              <a:ext cx="190501" cy="190501"/>
            </a:xfrm>
            <a:prstGeom prst="rect">
              <a:avLst/>
            </a:prstGeom>
            <a:solidFill>
              <a:srgbClr val="FED9A9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3CFEFBF-47E8-4D67-A008-A28A227F9E62}"/>
                </a:ext>
              </a:extLst>
            </p:cNvPr>
            <p:cNvSpPr/>
            <p:nvPr/>
          </p:nvSpPr>
          <p:spPr>
            <a:xfrm>
              <a:off x="1185073" y="4226664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B459D12-0555-4404-8BE7-28B03B9320D0}"/>
                </a:ext>
              </a:extLst>
            </p:cNvPr>
            <p:cNvSpPr/>
            <p:nvPr/>
          </p:nvSpPr>
          <p:spPr>
            <a:xfrm>
              <a:off x="1369855" y="3706336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F43D40F-C078-405B-BC84-746D7D92E77A}"/>
                </a:ext>
              </a:extLst>
            </p:cNvPr>
            <p:cNvSpPr/>
            <p:nvPr/>
          </p:nvSpPr>
          <p:spPr>
            <a:xfrm>
              <a:off x="1455112" y="3446737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4D3506-0628-4C07-9057-19B60FE26282}"/>
                </a:ext>
              </a:extLst>
            </p:cNvPr>
            <p:cNvSpPr/>
            <p:nvPr/>
          </p:nvSpPr>
          <p:spPr>
            <a:xfrm>
              <a:off x="1437902" y="4391013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453E789-7DE6-4090-8463-D4329D35AD14}"/>
                </a:ext>
              </a:extLst>
            </p:cNvPr>
            <p:cNvSpPr/>
            <p:nvPr/>
          </p:nvSpPr>
          <p:spPr>
            <a:xfrm>
              <a:off x="2451851" y="3306761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F069B4B-1815-4C0B-8980-D39975612104}"/>
                </a:ext>
              </a:extLst>
            </p:cNvPr>
            <p:cNvSpPr/>
            <p:nvPr/>
          </p:nvSpPr>
          <p:spPr>
            <a:xfrm>
              <a:off x="2774324" y="3468962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0BF0239-EE16-489A-A573-9FD15CE3DC8C}"/>
                </a:ext>
              </a:extLst>
            </p:cNvPr>
            <p:cNvSpPr/>
            <p:nvPr/>
          </p:nvSpPr>
          <p:spPr>
            <a:xfrm>
              <a:off x="3292805" y="3287051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1180548-5390-4F33-AC12-0B63FA103485}"/>
                </a:ext>
              </a:extLst>
            </p:cNvPr>
            <p:cNvSpPr/>
            <p:nvPr/>
          </p:nvSpPr>
          <p:spPr>
            <a:xfrm>
              <a:off x="4133759" y="3167800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832C58B-E367-460D-93C2-64F041024314}"/>
                </a:ext>
              </a:extLst>
            </p:cNvPr>
            <p:cNvSpPr/>
            <p:nvPr/>
          </p:nvSpPr>
          <p:spPr>
            <a:xfrm>
              <a:off x="3924842" y="3588413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B661B4A-7291-42D8-9A10-EC43BFA0EF8B}"/>
                </a:ext>
              </a:extLst>
            </p:cNvPr>
            <p:cNvSpPr/>
            <p:nvPr/>
          </p:nvSpPr>
          <p:spPr>
            <a:xfrm>
              <a:off x="4013954" y="3873398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373C3F7-7F19-4901-8790-542BBB61856D}"/>
                </a:ext>
              </a:extLst>
            </p:cNvPr>
            <p:cNvSpPr/>
            <p:nvPr/>
          </p:nvSpPr>
          <p:spPr>
            <a:xfrm>
              <a:off x="4057541" y="4189688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1F23C79-2ED5-4F00-8EDE-57AABE14E2A5}"/>
                </a:ext>
              </a:extLst>
            </p:cNvPr>
            <p:cNvSpPr/>
            <p:nvPr/>
          </p:nvSpPr>
          <p:spPr>
            <a:xfrm>
              <a:off x="4576898" y="5011353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AD11023-53D6-462D-8A25-AF9921E49D27}"/>
                </a:ext>
              </a:extLst>
            </p:cNvPr>
            <p:cNvSpPr/>
            <p:nvPr/>
          </p:nvSpPr>
          <p:spPr>
            <a:xfrm>
              <a:off x="5220457" y="5179628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DF49965-04F5-4A32-8789-984DDCC9F5E0}"/>
                </a:ext>
              </a:extLst>
            </p:cNvPr>
            <p:cNvSpPr/>
            <p:nvPr/>
          </p:nvSpPr>
          <p:spPr>
            <a:xfrm>
              <a:off x="4672148" y="4727144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C7D9CD0-2075-47C5-AF99-60FFB0398F75}"/>
                </a:ext>
              </a:extLst>
            </p:cNvPr>
            <p:cNvSpPr/>
            <p:nvPr/>
          </p:nvSpPr>
          <p:spPr>
            <a:xfrm>
              <a:off x="4931286" y="4796390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9981364-1325-4810-B0CD-BFF4DD614567}"/>
                </a:ext>
              </a:extLst>
            </p:cNvPr>
            <p:cNvSpPr/>
            <p:nvPr/>
          </p:nvSpPr>
          <p:spPr>
            <a:xfrm>
              <a:off x="2393879" y="4654072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58C599E-8682-4109-89EB-772037EF4645}"/>
                </a:ext>
              </a:extLst>
            </p:cNvPr>
            <p:cNvSpPr/>
            <p:nvPr/>
          </p:nvSpPr>
          <p:spPr>
            <a:xfrm>
              <a:off x="2613578" y="5001791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DF14DE0-26A7-47EB-A248-40C53E541F9C}"/>
                </a:ext>
              </a:extLst>
            </p:cNvPr>
            <p:cNvSpPr/>
            <p:nvPr/>
          </p:nvSpPr>
          <p:spPr>
            <a:xfrm>
              <a:off x="2099494" y="4606820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9F28B4A-106A-48BC-9219-2E06011DD580}"/>
                </a:ext>
              </a:extLst>
            </p:cNvPr>
            <p:cNvSpPr/>
            <p:nvPr/>
          </p:nvSpPr>
          <p:spPr>
            <a:xfrm>
              <a:off x="2020609" y="4861117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17215-568F-41D0-B3C6-09311C9E0169}"/>
                </a:ext>
              </a:extLst>
            </p:cNvPr>
            <p:cNvSpPr/>
            <p:nvPr/>
          </p:nvSpPr>
          <p:spPr>
            <a:xfrm>
              <a:off x="2121757" y="3163787"/>
              <a:ext cx="190501" cy="190501"/>
            </a:xfrm>
            <a:prstGeom prst="rect">
              <a:avLst/>
            </a:prstGeom>
            <a:solidFill>
              <a:srgbClr val="161035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4F680DA-56AE-4374-A31D-78A821563EC4}"/>
                </a:ext>
              </a:extLst>
            </p:cNvPr>
            <p:cNvSpPr/>
            <p:nvPr/>
          </p:nvSpPr>
          <p:spPr>
            <a:xfrm>
              <a:off x="5622011" y="502404"/>
              <a:ext cx="284140" cy="284140"/>
            </a:xfrm>
            <a:prstGeom prst="rect">
              <a:avLst/>
            </a:prstGeom>
            <a:solidFill>
              <a:srgbClr val="1610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38434C5-51F7-41E9-838C-B1BAFECD66BD}"/>
                </a:ext>
              </a:extLst>
            </p:cNvPr>
            <p:cNvSpPr/>
            <p:nvPr/>
          </p:nvSpPr>
          <p:spPr>
            <a:xfrm>
              <a:off x="5624273" y="1063878"/>
              <a:ext cx="284140" cy="284140"/>
            </a:xfrm>
            <a:prstGeom prst="rect">
              <a:avLst/>
            </a:prstGeom>
            <a:solidFill>
              <a:srgbClr val="E35E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2CBF3C9-778B-40D0-8D43-AFDF0E745113}"/>
                </a:ext>
              </a:extLst>
            </p:cNvPr>
            <p:cNvSpPr/>
            <p:nvPr/>
          </p:nvSpPr>
          <p:spPr>
            <a:xfrm>
              <a:off x="7970500" y="502404"/>
              <a:ext cx="284140" cy="284140"/>
            </a:xfrm>
            <a:prstGeom prst="rect">
              <a:avLst/>
            </a:prstGeom>
            <a:solidFill>
              <a:srgbClr val="A063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AACBD0A-9A2F-48C2-AF9C-769C18B42F79}"/>
                </a:ext>
              </a:extLst>
            </p:cNvPr>
            <p:cNvSpPr/>
            <p:nvPr/>
          </p:nvSpPr>
          <p:spPr>
            <a:xfrm>
              <a:off x="7970499" y="1063877"/>
              <a:ext cx="284140" cy="284140"/>
            </a:xfrm>
            <a:prstGeom prst="rect">
              <a:avLst/>
            </a:prstGeom>
            <a:solidFill>
              <a:srgbClr val="FED9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D188A76-6AA6-4008-93FD-089B3B955EDD}"/>
                </a:ext>
              </a:extLst>
            </p:cNvPr>
            <p:cNvSpPr/>
            <p:nvPr/>
          </p:nvSpPr>
          <p:spPr>
            <a:xfrm>
              <a:off x="708451" y="6324120"/>
              <a:ext cx="1440000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0AC8CFD-92B9-44FE-AB24-15A00F81BC9E}"/>
                </a:ext>
              </a:extLst>
            </p:cNvPr>
            <p:cNvSpPr txBox="1"/>
            <p:nvPr/>
          </p:nvSpPr>
          <p:spPr>
            <a:xfrm>
              <a:off x="1056979" y="5954788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40 m</a:t>
              </a:r>
              <a:endParaRPr lang="en-GB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709298B9-243F-4BC6-A86D-95AE85AD2F5B}"/>
                </a:ext>
              </a:extLst>
            </p:cNvPr>
            <p:cNvSpPr/>
            <p:nvPr/>
          </p:nvSpPr>
          <p:spPr>
            <a:xfrm>
              <a:off x="1010615" y="403940"/>
              <a:ext cx="174458" cy="168442"/>
            </a:xfrm>
            <a:prstGeom prst="triangl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BF0AA951-B62F-43B4-B609-27338AC664B1}"/>
                </a:ext>
              </a:extLst>
            </p:cNvPr>
            <p:cNvSpPr/>
            <p:nvPr/>
          </p:nvSpPr>
          <p:spPr>
            <a:xfrm flipV="1">
              <a:off x="1010615" y="572382"/>
              <a:ext cx="174458" cy="1684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DD7BE09-8989-41D2-B1F6-4A11CEC40420}"/>
                </a:ext>
              </a:extLst>
            </p:cNvPr>
            <p:cNvSpPr txBox="1"/>
            <p:nvPr/>
          </p:nvSpPr>
          <p:spPr>
            <a:xfrm>
              <a:off x="3716551" y="2271"/>
              <a:ext cx="35317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a) 5 m x 5 m experimental plots: 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11B6ACE-9AE2-409C-A830-A42EC0B3D045}"/>
                </a:ext>
              </a:extLst>
            </p:cNvPr>
            <p:cNvSpPr txBox="1"/>
            <p:nvPr/>
          </p:nvSpPr>
          <p:spPr>
            <a:xfrm>
              <a:off x="5906151" y="445985"/>
              <a:ext cx="18517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Ambient control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1BFCF04-0869-4232-B00B-3853A7F67816}"/>
                </a:ext>
              </a:extLst>
            </p:cNvPr>
            <p:cNvSpPr txBox="1"/>
            <p:nvPr/>
          </p:nvSpPr>
          <p:spPr>
            <a:xfrm>
              <a:off x="5906151" y="1021281"/>
              <a:ext cx="10054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Drought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4A039CE-FB44-4365-888E-5526175F2D92}"/>
                </a:ext>
              </a:extLst>
            </p:cNvPr>
            <p:cNvSpPr txBox="1"/>
            <p:nvPr/>
          </p:nvSpPr>
          <p:spPr>
            <a:xfrm>
              <a:off x="8230980" y="445985"/>
              <a:ext cx="2056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Procedural control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5DEDC248-5944-4BDD-9843-73BE2B9CD186}"/>
                </a:ext>
              </a:extLst>
            </p:cNvPr>
            <p:cNvSpPr txBox="1"/>
            <p:nvPr/>
          </p:nvSpPr>
          <p:spPr>
            <a:xfrm>
              <a:off x="8230979" y="1021281"/>
              <a:ext cx="10310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Irrigated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8852100-33BC-4587-90C6-2E48ED7565EF}"/>
                </a:ext>
              </a:extLst>
            </p:cNvPr>
            <p:cNvSpPr txBox="1"/>
            <p:nvPr/>
          </p:nvSpPr>
          <p:spPr>
            <a:xfrm>
              <a:off x="7905131" y="3335006"/>
              <a:ext cx="38138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b) 1 m x 1 m observation quadrats: </a:t>
              </a:r>
              <a:endParaRPr lang="en-GB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8" name="Picture 67" descr="A picture containing grass, outdoor, kite, field&#10;&#10;Description automatically generated">
              <a:extLst>
                <a:ext uri="{FF2B5EF4-FFF2-40B4-BE49-F238E27FC236}">
                  <a16:creationId xmlns:a16="http://schemas.microsoft.com/office/drawing/2014/main" id="{A93B622B-3E99-4039-9785-1E0B6145D6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757" t="13751" r="15039" b="9156"/>
            <a:stretch/>
          </p:blipFill>
          <p:spPr>
            <a:xfrm>
              <a:off x="8724934" y="3780693"/>
              <a:ext cx="2780074" cy="2553165"/>
            </a:xfrm>
            <a:prstGeom prst="rect">
              <a:avLst/>
            </a:prstGeom>
          </p:spPr>
        </p:pic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6FCE3D0F-4066-4C0E-9F61-7B45AA935DDE}"/>
                </a:ext>
              </a:extLst>
            </p:cNvPr>
            <p:cNvSpPr/>
            <p:nvPr/>
          </p:nvSpPr>
          <p:spPr>
            <a:xfrm>
              <a:off x="9363165" y="4546993"/>
              <a:ext cx="1297547" cy="129754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6ABF7E7-0C68-4393-888F-A450FA255480}"/>
                </a:ext>
              </a:extLst>
            </p:cNvPr>
            <p:cNvSpPr txBox="1"/>
            <p:nvPr/>
          </p:nvSpPr>
          <p:spPr>
            <a:xfrm>
              <a:off x="10651988" y="4982642"/>
              <a:ext cx="569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 m</a:t>
              </a:r>
              <a:endParaRPr lang="en-GB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F22C26E9-EB25-4725-A2BF-F0C4D5F4FD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876" b="14876"/>
            <a:stretch/>
          </p:blipFill>
          <p:spPr>
            <a:xfrm>
              <a:off x="5537387" y="5359906"/>
              <a:ext cx="2814763" cy="1482999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E12D169F-2AB5-4E83-B3B7-7E56BD984F71}"/>
                </a:ext>
              </a:extLst>
            </p:cNvPr>
            <p:cNvSpPr txBox="1"/>
            <p:nvPr/>
          </p:nvSpPr>
          <p:spPr>
            <a:xfrm>
              <a:off x="9229432" y="4311172"/>
              <a:ext cx="2793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*</a:t>
              </a:r>
              <a:endParaRPr lang="en-GB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F941479-3CB3-4693-813F-FACB3C406ADA}"/>
                </a:ext>
              </a:extLst>
            </p:cNvPr>
            <p:cNvSpPr txBox="1"/>
            <p:nvPr/>
          </p:nvSpPr>
          <p:spPr>
            <a:xfrm>
              <a:off x="8613649" y="6410213"/>
              <a:ext cx="289136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* Denotes reference flag for image alignment.</a:t>
              </a:r>
              <a:endParaRPr lang="en-GB" sz="105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1658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</Words>
  <Application>Microsoft Office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Segoe UI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Jackson</dc:creator>
  <cp:lastModifiedBy>John Jackson</cp:lastModifiedBy>
  <cp:revision>2</cp:revision>
  <dcterms:created xsi:type="dcterms:W3CDTF">2022-02-08T15:32:22Z</dcterms:created>
  <dcterms:modified xsi:type="dcterms:W3CDTF">2022-03-08T16:49:56Z</dcterms:modified>
</cp:coreProperties>
</file>

<file path=docProps/thumbnail.jpeg>
</file>